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14" d="100"/>
          <a:sy n="114" d="100"/>
        </p:scale>
        <p:origin x="804" y="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D198D-43BD-491D-84C3-63BE996B60A5}" type="datetimeFigureOut">
              <a:rPr lang="de-DE" smtClean="0"/>
              <a:t>13.10.2016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255B3-206C-4417-A421-7C4C10E8B19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115144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D198D-43BD-491D-84C3-63BE996B60A5}" type="datetimeFigureOut">
              <a:rPr lang="de-DE" smtClean="0"/>
              <a:t>13.10.2016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255B3-206C-4417-A421-7C4C10E8B19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629306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D198D-43BD-491D-84C3-63BE996B60A5}" type="datetimeFigureOut">
              <a:rPr lang="de-DE" smtClean="0"/>
              <a:t>13.10.2016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255B3-206C-4417-A421-7C4C10E8B19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150459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D198D-43BD-491D-84C3-63BE996B60A5}" type="datetimeFigureOut">
              <a:rPr lang="de-DE" smtClean="0"/>
              <a:t>13.10.2016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255B3-206C-4417-A421-7C4C10E8B19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780106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D198D-43BD-491D-84C3-63BE996B60A5}" type="datetimeFigureOut">
              <a:rPr lang="de-DE" smtClean="0"/>
              <a:t>13.10.2016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255B3-206C-4417-A421-7C4C10E8B19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875498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D198D-43BD-491D-84C3-63BE996B60A5}" type="datetimeFigureOut">
              <a:rPr lang="de-DE" smtClean="0"/>
              <a:t>13.10.2016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255B3-206C-4417-A421-7C4C10E8B19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075945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D198D-43BD-491D-84C3-63BE996B60A5}" type="datetimeFigureOut">
              <a:rPr lang="de-DE" smtClean="0"/>
              <a:t>13.10.2016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255B3-206C-4417-A421-7C4C10E8B19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553949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D198D-43BD-491D-84C3-63BE996B60A5}" type="datetimeFigureOut">
              <a:rPr lang="de-DE" smtClean="0"/>
              <a:t>13.10.2016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255B3-206C-4417-A421-7C4C10E8B19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136670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D198D-43BD-491D-84C3-63BE996B60A5}" type="datetimeFigureOut">
              <a:rPr lang="de-DE" smtClean="0"/>
              <a:t>13.10.2016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255B3-206C-4417-A421-7C4C10E8B19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704188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D198D-43BD-491D-84C3-63BE996B60A5}" type="datetimeFigureOut">
              <a:rPr lang="de-DE" smtClean="0"/>
              <a:t>13.10.2016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255B3-206C-4417-A421-7C4C10E8B19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930531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D198D-43BD-491D-84C3-63BE996B60A5}" type="datetimeFigureOut">
              <a:rPr lang="de-DE" smtClean="0"/>
              <a:t>13.10.2016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255B3-206C-4417-A421-7C4C10E8B19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840107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3D198D-43BD-491D-84C3-63BE996B60A5}" type="datetimeFigureOut">
              <a:rPr lang="de-DE" smtClean="0"/>
              <a:t>13.10.2016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3255B3-206C-4417-A421-7C4C10E8B19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580999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6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image" Target="../media/image7.png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feil nach unten 3"/>
          <p:cNvSpPr>
            <a:spLocks noChangeAspect="1"/>
          </p:cNvSpPr>
          <p:nvPr/>
        </p:nvSpPr>
        <p:spPr>
          <a:xfrm>
            <a:off x="2051720" y="2132856"/>
            <a:ext cx="143984" cy="144000"/>
          </a:xfrm>
          <a:prstGeom prst="downArrow">
            <a:avLst/>
          </a:prstGeom>
          <a:solidFill>
            <a:srgbClr val="FF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8" name="Gruppieren 17"/>
          <p:cNvGrpSpPr/>
          <p:nvPr/>
        </p:nvGrpSpPr>
        <p:grpSpPr>
          <a:xfrm>
            <a:off x="2553395" y="1988840"/>
            <a:ext cx="146381" cy="145140"/>
            <a:chOff x="2553395" y="1988840"/>
            <a:chExt cx="146381" cy="145140"/>
          </a:xfrm>
        </p:grpSpPr>
        <p:cxnSp>
          <p:nvCxnSpPr>
            <p:cNvPr id="14" name="Gerade Verbindung 13"/>
            <p:cNvCxnSpPr/>
            <p:nvPr/>
          </p:nvCxnSpPr>
          <p:spPr>
            <a:xfrm>
              <a:off x="2555776" y="1988840"/>
              <a:ext cx="144000" cy="144000"/>
            </a:xfrm>
            <a:prstGeom prst="line">
              <a:avLst/>
            </a:prstGeom>
            <a:ln w="25400">
              <a:solidFill>
                <a:srgbClr val="FF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 Verbindung 14"/>
            <p:cNvCxnSpPr/>
            <p:nvPr/>
          </p:nvCxnSpPr>
          <p:spPr>
            <a:xfrm flipH="1">
              <a:off x="2553395" y="1989980"/>
              <a:ext cx="144000" cy="144000"/>
            </a:xfrm>
            <a:prstGeom prst="line">
              <a:avLst/>
            </a:prstGeom>
            <a:ln w="25400">
              <a:solidFill>
                <a:srgbClr val="FF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26" name="Picture 2" descr="N:\Forschung\EBC0041_gGmbH_Retrofit_matrix_ghi\Daten\1.Retrofit Matrix\3. grafische Darstellung\Pikto_ghi Kopie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6851" y="3679297"/>
            <a:ext cx="330857" cy="3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feld 1"/>
          <p:cNvSpPr txBox="1"/>
          <p:nvPr/>
        </p:nvSpPr>
        <p:spPr>
          <a:xfrm>
            <a:off x="2971949" y="3786882"/>
            <a:ext cx="1023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>
                <a:solidFill>
                  <a:schemeClr val="bg1">
                    <a:lumMod val="65000"/>
                  </a:schemeClr>
                </a:solidFill>
                <a:latin typeface="Adobe Caslon Pro Bold" pitchFamily="18" charset="0"/>
              </a:rPr>
              <a:t>Retrofit</a:t>
            </a:r>
            <a:endParaRPr lang="de-DE" dirty="0">
              <a:solidFill>
                <a:schemeClr val="bg1">
                  <a:lumMod val="65000"/>
                </a:schemeClr>
              </a:solidFill>
              <a:latin typeface="Adobe Caslon Pro Bold" pitchFamily="18" charset="0"/>
            </a:endParaRPr>
          </a:p>
        </p:txBody>
      </p:sp>
      <p:grpSp>
        <p:nvGrpSpPr>
          <p:cNvPr id="7" name="Gruppieren 6"/>
          <p:cNvGrpSpPr/>
          <p:nvPr/>
        </p:nvGrpSpPr>
        <p:grpSpPr>
          <a:xfrm>
            <a:off x="3705523" y="2363166"/>
            <a:ext cx="74381" cy="130854"/>
            <a:chOff x="3705523" y="2363166"/>
            <a:chExt cx="74381" cy="130854"/>
          </a:xfrm>
        </p:grpSpPr>
        <p:cxnSp>
          <p:nvCxnSpPr>
            <p:cNvPr id="9" name="Gerade Verbindung 8"/>
            <p:cNvCxnSpPr/>
            <p:nvPr/>
          </p:nvCxnSpPr>
          <p:spPr>
            <a:xfrm>
              <a:off x="3705523" y="2363166"/>
              <a:ext cx="69619" cy="73140"/>
            </a:xfrm>
            <a:prstGeom prst="line">
              <a:avLst/>
            </a:prstGeom>
            <a:ln w="25400">
              <a:solidFill>
                <a:srgbClr val="FF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Gerade Verbindung 9"/>
            <p:cNvCxnSpPr/>
            <p:nvPr/>
          </p:nvCxnSpPr>
          <p:spPr>
            <a:xfrm flipH="1">
              <a:off x="3707904" y="2422020"/>
              <a:ext cx="72000" cy="72000"/>
            </a:xfrm>
            <a:prstGeom prst="line">
              <a:avLst/>
            </a:prstGeom>
            <a:ln w="25400">
              <a:solidFill>
                <a:srgbClr val="FF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217420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rafik 2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71800" y="4588984"/>
            <a:ext cx="1231122" cy="1206622"/>
          </a:xfrm>
          <a:prstGeom prst="rect">
            <a:avLst/>
          </a:prstGeom>
        </p:spPr>
      </p:pic>
      <p:pic>
        <p:nvPicPr>
          <p:cNvPr id="4" name="Picture 2" descr="N:\Forschung\EBC0041_gGmbH_Retrofit_matrix_ghi\Daten\1.Retrofit Matrix\3. grafische Darstellung\Pikto_ghi Kopie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548680"/>
            <a:ext cx="1224136" cy="1198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N:\Forschung\EBC0041_gGmbH_Retrofit_matrix_ghi\Daten\1.Retrofit Matrix\3. grafische Darstellung\Pikto_ghi Kopie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548680"/>
            <a:ext cx="1224136" cy="1198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hteck 6"/>
          <p:cNvSpPr/>
          <p:nvPr/>
        </p:nvSpPr>
        <p:spPr>
          <a:xfrm>
            <a:off x="2912527" y="1033002"/>
            <a:ext cx="576064" cy="6480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8" name="Picture 2" descr="N:\Forschung\EBC0041_gGmbH_Retrofit_matrix_ghi\Daten\1.Retrofit Matrix\3. grafische Darstellung\Pikto_ghi Kopie.jpg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548680"/>
            <a:ext cx="1224136" cy="1198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N:\Forschung\EBC0041_gGmbH_Retrofit_matrix_ghi\Daten\1.Retrofit Matrix\3. grafische Darstellung\Pikto_ghi Kopie.jpg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biLevel thresh="7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Glass scaling="1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240" y="548680"/>
            <a:ext cx="1224136" cy="1198766"/>
          </a:xfrm>
          <a:prstGeom prst="rect">
            <a:avLst/>
          </a:pr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N:\Forschung\EBC0041_gGmbH_Retrofit_matrix_ghi\Daten\1.Retrofit Matrix\3. grafische Darstellung\Pikto_ghi Kopie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564904"/>
            <a:ext cx="1224136" cy="1198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hteck 11"/>
          <p:cNvSpPr/>
          <p:nvPr/>
        </p:nvSpPr>
        <p:spPr>
          <a:xfrm>
            <a:off x="887914" y="3057615"/>
            <a:ext cx="576064" cy="6480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7" name="Grafik 1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699792" y="2564904"/>
            <a:ext cx="1231122" cy="1206622"/>
          </a:xfrm>
          <a:prstGeom prst="rect">
            <a:avLst/>
          </a:prstGeom>
        </p:spPr>
      </p:pic>
      <p:grpSp>
        <p:nvGrpSpPr>
          <p:cNvPr id="31" name="Gruppieren 30"/>
          <p:cNvGrpSpPr>
            <a:grpSpLocks noChangeAspect="1"/>
          </p:cNvGrpSpPr>
          <p:nvPr/>
        </p:nvGrpSpPr>
        <p:grpSpPr>
          <a:xfrm>
            <a:off x="4644008" y="2509674"/>
            <a:ext cx="1224137" cy="1221178"/>
            <a:chOff x="4723002" y="2228515"/>
            <a:chExt cx="1760703" cy="1756447"/>
          </a:xfrm>
        </p:grpSpPr>
        <p:pic>
          <p:nvPicPr>
            <p:cNvPr id="18" name="Grafik 17"/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4723002" y="2228515"/>
              <a:ext cx="1231122" cy="1206623"/>
            </a:xfrm>
            <a:prstGeom prst="rect">
              <a:avLst/>
            </a:prstGeom>
          </p:spPr>
        </p:pic>
        <p:pic>
          <p:nvPicPr>
            <p:cNvPr id="19" name="Grafik 18"/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5252583" y="2778340"/>
              <a:ext cx="1231122" cy="1206622"/>
            </a:xfrm>
            <a:prstGeom prst="rect">
              <a:avLst/>
            </a:prstGeom>
          </p:spPr>
        </p:pic>
      </p:grpSp>
      <p:grpSp>
        <p:nvGrpSpPr>
          <p:cNvPr id="32" name="Gruppieren 31"/>
          <p:cNvGrpSpPr>
            <a:grpSpLocks/>
          </p:cNvGrpSpPr>
          <p:nvPr/>
        </p:nvGrpSpPr>
        <p:grpSpPr>
          <a:xfrm>
            <a:off x="6660241" y="2472917"/>
            <a:ext cx="1203572" cy="1205926"/>
            <a:chOff x="6939672" y="2200381"/>
            <a:chExt cx="1776702" cy="1780181"/>
          </a:xfrm>
        </p:grpSpPr>
        <p:pic>
          <p:nvPicPr>
            <p:cNvPr id="21" name="Picture 2" descr="N:\Forschung\EBC0041_gGmbH_Retrofit_matrix_ghi\Daten\1.Retrofit Matrix\3. grafische Darstellung\Pikto_ghi Kopie.jpg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39672" y="2200381"/>
              <a:ext cx="1224135" cy="11987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2" descr="N:\Forschung\EBC0041_gGmbH_Retrofit_matrix_ghi\Daten\1.Retrofit Matrix\3. grafische Darstellung\Pikto_ghi Kopie.jpg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92721" y="2782269"/>
              <a:ext cx="1223653" cy="11982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3" name="Picture 2" descr="U:\Angis_Assis\Mitarbeiter\Peter_Remmen\TeaserSkizze\Piktogramme\Zahnrad.emf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65692">
            <a:off x="3023933" y="5209073"/>
            <a:ext cx="508742" cy="535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U:\Angis_Assis\Mitarbeiter\Peter_Remmen\TeaserSkizze\Piktogramme\Zahnrad.emf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9843" y="4780374"/>
            <a:ext cx="508742" cy="535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Grafik 27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148064" y="4588984"/>
            <a:ext cx="1231122" cy="1206622"/>
          </a:xfrm>
          <a:prstGeom prst="rect">
            <a:avLst/>
          </a:prstGeom>
        </p:spPr>
      </p:pic>
      <p:pic>
        <p:nvPicPr>
          <p:cNvPr id="29" name="Grafik 28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356959" y="4718158"/>
            <a:ext cx="836883" cy="820229"/>
          </a:xfrm>
          <a:prstGeom prst="rect">
            <a:avLst/>
          </a:prstGeom>
        </p:spPr>
      </p:pic>
      <p:pic>
        <p:nvPicPr>
          <p:cNvPr id="30" name="Grafik 29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29777" y="4825197"/>
            <a:ext cx="495667" cy="485803"/>
          </a:xfrm>
          <a:prstGeom prst="rect">
            <a:avLst/>
          </a:prstGeom>
        </p:spPr>
      </p:pic>
      <p:pic>
        <p:nvPicPr>
          <p:cNvPr id="33" name="Picture 2" descr="N:\Forschung\EBC0041_gGmbH_Retrofit_matrix_ghi\Daten\1.Retrofit Matrix\3. grafische Darstellung\Pikto_ghi Kopie.jpg"/>
          <p:cNvPicPr>
            <a:picLocks noChangeAspect="1" noChangeArrowheads="1"/>
          </p:cNvPicPr>
          <p:nvPr/>
        </p:nvPicPr>
        <p:blipFill rotWithShape="1">
          <a:blip r:embed="rId3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43" t="43255" r="30115" b="5412"/>
          <a:stretch/>
        </p:blipFill>
        <p:spPr bwMode="auto">
          <a:xfrm>
            <a:off x="7236294" y="5094709"/>
            <a:ext cx="900000" cy="854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58641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1052736"/>
            <a:ext cx="666843" cy="666843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8578" y="3095578"/>
            <a:ext cx="666843" cy="666843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088" y="692696"/>
            <a:ext cx="1219306" cy="1173582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3709989"/>
            <a:ext cx="1316850" cy="856562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3722" y="2940110"/>
            <a:ext cx="1269841" cy="977778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168" y="4509120"/>
            <a:ext cx="1612698" cy="1257143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8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6790" y="4448427"/>
            <a:ext cx="1574603" cy="1320635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>
          <a:blip r:embed="rId9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888" y="692696"/>
            <a:ext cx="1574603" cy="1333333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3563" y="908568"/>
            <a:ext cx="1117460" cy="901587"/>
          </a:xfrm>
          <a:prstGeom prst="rect">
            <a:avLst/>
          </a:prstGeom>
        </p:spPr>
      </p:pic>
      <p:pic>
        <p:nvPicPr>
          <p:cNvPr id="13" name="Grafik 12"/>
          <p:cNvPicPr>
            <a:picLocks noChangeAspect="1"/>
          </p:cNvPicPr>
          <p:nvPr/>
        </p:nvPicPr>
        <p:blipFill>
          <a:blip r:embed="rId11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5724" y="4941168"/>
            <a:ext cx="1612698" cy="1257143"/>
          </a:xfrm>
          <a:prstGeom prst="rect">
            <a:avLst/>
          </a:prstGeom>
        </p:spPr>
      </p:pic>
      <p:pic>
        <p:nvPicPr>
          <p:cNvPr id="14" name="Grafik 13"/>
          <p:cNvPicPr>
            <a:picLocks noChangeAspect="1"/>
          </p:cNvPicPr>
          <p:nvPr/>
        </p:nvPicPr>
        <p:blipFill>
          <a:blip r:embed="rId12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092" y="2121063"/>
            <a:ext cx="1561905" cy="1307936"/>
          </a:xfrm>
          <a:prstGeom prst="rect">
            <a:avLst/>
          </a:prstGeom>
        </p:spPr>
      </p:pic>
      <p:pic>
        <p:nvPicPr>
          <p:cNvPr id="15" name="Grafik 14"/>
          <p:cNvPicPr>
            <a:picLocks noChangeAspect="1"/>
          </p:cNvPicPr>
          <p:nvPr/>
        </p:nvPicPr>
        <p:blipFill>
          <a:blip r:embed="rId13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0513" y="60235"/>
            <a:ext cx="1777778" cy="977778"/>
          </a:xfrm>
          <a:prstGeom prst="rect">
            <a:avLst/>
          </a:prstGeom>
        </p:spPr>
      </p:pic>
      <p:pic>
        <p:nvPicPr>
          <p:cNvPr id="16" name="Grafik 15"/>
          <p:cNvPicPr>
            <a:picLocks noChangeAspect="1"/>
          </p:cNvPicPr>
          <p:nvPr/>
        </p:nvPicPr>
        <p:blipFill>
          <a:blip r:embed="rId14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1388" y="2940110"/>
            <a:ext cx="1180952" cy="1000000"/>
          </a:xfrm>
          <a:prstGeom prst="rect">
            <a:avLst/>
          </a:prstGeom>
        </p:spPr>
      </p:pic>
      <p:pic>
        <p:nvPicPr>
          <p:cNvPr id="17" name="Grafik 16"/>
          <p:cNvPicPr>
            <a:picLocks noChangeAspect="1"/>
          </p:cNvPicPr>
          <p:nvPr/>
        </p:nvPicPr>
        <p:blipFill>
          <a:blip r:embed="rId15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8720" y="1932232"/>
            <a:ext cx="1612698" cy="1257143"/>
          </a:xfrm>
          <a:prstGeom prst="rect">
            <a:avLst/>
          </a:prstGeom>
        </p:spPr>
      </p:pic>
      <p:pic>
        <p:nvPicPr>
          <p:cNvPr id="18" name="Grafik 17"/>
          <p:cNvPicPr>
            <a:picLocks noChangeAspect="1"/>
          </p:cNvPicPr>
          <p:nvPr/>
        </p:nvPicPr>
        <p:blipFill>
          <a:blip r:embed="rId16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6586" y="1847092"/>
            <a:ext cx="2476190" cy="926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1058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7624831"/>
      </p:ext>
    </p:extLst>
  </p:cSld>
  <p:clrMapOvr>
    <a:masterClrMapping/>
  </p:clrMapOvr>
</p:sld>
</file>

<file path=ppt/theme/theme1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</Words>
  <Application>Microsoft Office PowerPoint</Application>
  <PresentationFormat>Bildschirmpräsentation (4:3)</PresentationFormat>
  <Paragraphs>1</Paragraphs>
  <Slides>4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</vt:i4>
      </vt:variant>
    </vt:vector>
  </HeadingPairs>
  <TitlesOfParts>
    <vt:vector size="8" baseType="lpstr">
      <vt:lpstr>Adobe Caslon Pro Bold</vt:lpstr>
      <vt:lpstr>Arial</vt:lpstr>
      <vt:lpstr>Calibri</vt:lpstr>
      <vt:lpstr>Larissa</vt:lpstr>
      <vt:lpstr>PowerPoint-Präsentation</vt:lpstr>
      <vt:lpstr>PowerPoint-Präsentation</vt:lpstr>
      <vt:lpstr>PowerPoint-Präsentation</vt:lpstr>
      <vt:lpstr>PowerPoint-Präsentation</vt:lpstr>
    </vt:vector>
  </TitlesOfParts>
  <Company>E.ON Energy Research Center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Hillebrand, Gregor</dc:creator>
  <cp:lastModifiedBy>Lauster, Moritz</cp:lastModifiedBy>
  <cp:revision>18</cp:revision>
  <dcterms:created xsi:type="dcterms:W3CDTF">2012-07-19T12:55:49Z</dcterms:created>
  <dcterms:modified xsi:type="dcterms:W3CDTF">2016-10-13T10:30:38Z</dcterms:modified>
</cp:coreProperties>
</file>